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287" r:id="rId4"/>
    <p:sldId id="383" r:id="rId5"/>
    <p:sldId id="394" r:id="rId6"/>
    <p:sldId id="381" r:id="rId7"/>
    <p:sldId id="380" r:id="rId8"/>
    <p:sldId id="382" r:id="rId9"/>
    <p:sldId id="384" r:id="rId10"/>
    <p:sldId id="373" r:id="rId11"/>
    <p:sldId id="374" r:id="rId12"/>
    <p:sldId id="375" r:id="rId13"/>
    <p:sldId id="395" r:id="rId14"/>
    <p:sldId id="396" r:id="rId15"/>
    <p:sldId id="418" r:id="rId16"/>
    <p:sldId id="397" r:id="rId17"/>
    <p:sldId id="398" r:id="rId18"/>
    <p:sldId id="399" r:id="rId19"/>
    <p:sldId id="419" r:id="rId20"/>
    <p:sldId id="400" r:id="rId21"/>
    <p:sldId id="417" r:id="rId22"/>
    <p:sldId id="263" r:id="rId23"/>
    <p:sldId id="260" r:id="rId24"/>
    <p:sldId id="270" r:id="rId25"/>
    <p:sldId id="271" r:id="rId26"/>
    <p:sldId id="272" r:id="rId27"/>
    <p:sldId id="273" r:id="rId28"/>
    <p:sldId id="385" r:id="rId29"/>
    <p:sldId id="279" r:id="rId30"/>
    <p:sldId id="280" r:id="rId31"/>
    <p:sldId id="281" r:id="rId32"/>
    <p:sldId id="282" r:id="rId33"/>
    <p:sldId id="386" r:id="rId34"/>
    <p:sldId id="387" r:id="rId35"/>
    <p:sldId id="388" r:id="rId36"/>
    <p:sldId id="389" r:id="rId37"/>
    <p:sldId id="390" r:id="rId38"/>
    <p:sldId id="391" r:id="rId39"/>
    <p:sldId id="392" r:id="rId40"/>
    <p:sldId id="393" r:id="rId41"/>
    <p:sldId id="402" r:id="rId42"/>
    <p:sldId id="410" r:id="rId43"/>
    <p:sldId id="411" r:id="rId44"/>
    <p:sldId id="406" r:id="rId45"/>
    <p:sldId id="403" r:id="rId46"/>
    <p:sldId id="414" r:id="rId47"/>
    <p:sldId id="415" r:id="rId48"/>
    <p:sldId id="416" r:id="rId49"/>
    <p:sldId id="409" r:id="rId50"/>
    <p:sldId id="405" r:id="rId51"/>
    <p:sldId id="407" r:id="rId52"/>
    <p:sldId id="404" r:id="rId53"/>
    <p:sldId id="435" r:id="rId54"/>
    <p:sldId id="437" r:id="rId55"/>
    <p:sldId id="439" r:id="rId56"/>
    <p:sldId id="440" r:id="rId57"/>
    <p:sldId id="442" r:id="rId58"/>
    <p:sldId id="443" r:id="rId59"/>
    <p:sldId id="438" r:id="rId60"/>
    <p:sldId id="436" r:id="rId61"/>
    <p:sldId id="284" r:id="rId62"/>
    <p:sldId id="285" r:id="rId63"/>
    <p:sldId id="286" r:id="rId64"/>
    <p:sldId id="355" r:id="rId65"/>
    <p:sldId id="291" r:id="rId66"/>
    <p:sldId id="288" r:id="rId67"/>
    <p:sldId id="292" r:id="rId68"/>
    <p:sldId id="293" r:id="rId69"/>
    <p:sldId id="294" r:id="rId70"/>
    <p:sldId id="297" r:id="rId71"/>
    <p:sldId id="298" r:id="rId72"/>
    <p:sldId id="299" r:id="rId73"/>
    <p:sldId id="300" r:id="rId74"/>
    <p:sldId id="301" r:id="rId75"/>
    <p:sldId id="302" r:id="rId76"/>
    <p:sldId id="303" r:id="rId77"/>
    <p:sldId id="304" r:id="rId78"/>
    <p:sldId id="305" r:id="rId79"/>
    <p:sldId id="306" r:id="rId80"/>
    <p:sldId id="307" r:id="rId81"/>
    <p:sldId id="308" r:id="rId82"/>
    <p:sldId id="309" r:id="rId83"/>
    <p:sldId id="310" r:id="rId84"/>
    <p:sldId id="315" r:id="rId85"/>
    <p:sldId id="316" r:id="rId86"/>
    <p:sldId id="317" r:id="rId87"/>
    <p:sldId id="311" r:id="rId88"/>
    <p:sldId id="312" r:id="rId89"/>
    <p:sldId id="313" r:id="rId90"/>
    <p:sldId id="314" r:id="rId91"/>
    <p:sldId id="318" r:id="rId92"/>
    <p:sldId id="319" r:id="rId93"/>
    <p:sldId id="320" r:id="rId94"/>
    <p:sldId id="321" r:id="rId95"/>
    <p:sldId id="322" r:id="rId96"/>
    <p:sldId id="323" r:id="rId97"/>
    <p:sldId id="324" r:id="rId98"/>
    <p:sldId id="326" r:id="rId99"/>
    <p:sldId id="327" r:id="rId100"/>
    <p:sldId id="328" r:id="rId101"/>
    <p:sldId id="329" r:id="rId102"/>
    <p:sldId id="330" r:id="rId103"/>
    <p:sldId id="331" r:id="rId104"/>
    <p:sldId id="332" r:id="rId105"/>
    <p:sldId id="333" r:id="rId106"/>
    <p:sldId id="334" r:id="rId107"/>
    <p:sldId id="335" r:id="rId108"/>
    <p:sldId id="336" r:id="rId109"/>
    <p:sldId id="337" r:id="rId110"/>
    <p:sldId id="338" r:id="rId111"/>
    <p:sldId id="339" r:id="rId112"/>
    <p:sldId id="340" r:id="rId113"/>
    <p:sldId id="341" r:id="rId114"/>
    <p:sldId id="342" r:id="rId115"/>
    <p:sldId id="343" r:id="rId116"/>
    <p:sldId id="344" r:id="rId117"/>
    <p:sldId id="345" r:id="rId118"/>
    <p:sldId id="346" r:id="rId119"/>
    <p:sldId id="347" r:id="rId120"/>
    <p:sldId id="348" r:id="rId121"/>
    <p:sldId id="349" r:id="rId122"/>
    <p:sldId id="350" r:id="rId123"/>
    <p:sldId id="351" r:id="rId124"/>
    <p:sldId id="352" r:id="rId125"/>
    <p:sldId id="353" r:id="rId126"/>
    <p:sldId id="354" r:id="rId127"/>
    <p:sldId id="356" r:id="rId128"/>
    <p:sldId id="357" r:id="rId129"/>
    <p:sldId id="358" r:id="rId130"/>
    <p:sldId id="359" r:id="rId131"/>
    <p:sldId id="360" r:id="rId132"/>
    <p:sldId id="361" r:id="rId133"/>
    <p:sldId id="362" r:id="rId134"/>
    <p:sldId id="363" r:id="rId135"/>
    <p:sldId id="364" r:id="rId136"/>
    <p:sldId id="367" r:id="rId137"/>
    <p:sldId id="368" r:id="rId138"/>
    <p:sldId id="370" r:id="rId139"/>
    <p:sldId id="372" r:id="rId140"/>
    <p:sldId id="369" r:id="rId141"/>
    <p:sldId id="376" r:id="rId142"/>
    <p:sldId id="377" r:id="rId143"/>
    <p:sldId id="378" r:id="rId144"/>
    <p:sldId id="379" r:id="rId145"/>
    <p:sldId id="371" r:id="rId146"/>
    <p:sldId id="420" r:id="rId147"/>
    <p:sldId id="421" r:id="rId148"/>
    <p:sldId id="422" r:id="rId149"/>
    <p:sldId id="428" r:id="rId150"/>
    <p:sldId id="424" r:id="rId151"/>
    <p:sldId id="425" r:id="rId152"/>
    <p:sldId id="427" r:id="rId153"/>
    <p:sldId id="426" r:id="rId154"/>
    <p:sldId id="429" r:id="rId155"/>
    <p:sldId id="430" r:id="rId156"/>
    <p:sldId id="431" r:id="rId157"/>
    <p:sldId id="432" r:id="rId158"/>
    <p:sldId id="433" r:id="rId159"/>
    <p:sldId id="434" r:id="rId160"/>
    <p:sldId id="423" r:id="rId161"/>
    <p:sldId id="268" r:id="rId162"/>
    <p:sldId id="365" r:id="rId163"/>
    <p:sldId id="366" r:id="rId164"/>
    <p:sldId id="296" r:id="rId165"/>
    <p:sldId id="325" r:id="rId166"/>
    <p:sldId id="290" r:id="rId16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43BB"/>
    <a:srgbClr val="FDDFC7"/>
    <a:srgbClr val="00682F"/>
    <a:srgbClr val="007A37"/>
    <a:srgbClr val="009644"/>
    <a:srgbClr val="00B050"/>
    <a:srgbClr val="00863D"/>
    <a:srgbClr val="005024"/>
    <a:srgbClr val="F7F8FC"/>
    <a:srgbClr val="DCE7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20" d="100"/>
          <a:sy n="120" d="100"/>
        </p:scale>
        <p:origin x="1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14.xml"/><Relationship Id="rId4" Type="http://schemas.openxmlformats.org/officeDocument/2006/relationships/slide" Target="slide13.xml"/></Relationships>
</file>

<file path=ppt/slides/_rels/slide10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0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 Target="slide63.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50.bmp"/><Relationship Id="rId5" Type="http://schemas.openxmlformats.org/officeDocument/2006/relationships/image" Target="../media/image149.png"/><Relationship Id="rId4" Type="http://schemas.openxmlformats.org/officeDocument/2006/relationships/image" Target="../media/image148.bmp"/></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 Target="slide63.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0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63.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05.xml.rels><?xml version="1.0" encoding="UTF-8" standalone="yes"?>
<Relationships xmlns="http://schemas.openxmlformats.org/package/2006/relationships"><Relationship Id="rId3" Type="http://schemas.openxmlformats.org/officeDocument/2006/relationships/image" Target="../media/image156.bmp"/><Relationship Id="rId2" Type="http://schemas.openxmlformats.org/officeDocument/2006/relationships/slide" Target="slide63.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106.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08.xml.rels><?xml version="1.0" encoding="UTF-8" standalone="yes"?>
<Relationships xmlns="http://schemas.openxmlformats.org/package/2006/relationships"><Relationship Id="rId3" Type="http://schemas.openxmlformats.org/officeDocument/2006/relationships/image" Target="../media/image159.bmp"/><Relationship Id="rId2" Type="http://schemas.openxmlformats.org/officeDocument/2006/relationships/slide" Target="slide63.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10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65.gif"/><Relationship Id="rId5" Type="http://schemas.openxmlformats.org/officeDocument/2006/relationships/image" Target="../media/image164.bmp"/><Relationship Id="rId4" Type="http://schemas.openxmlformats.org/officeDocument/2006/relationships/image" Target="../media/image163.bmp"/></Relationships>
</file>

<file path=ppt/slides/_rels/slide11.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11.xml.rels><?xml version="1.0" encoding="UTF-8" standalone="yes"?>
<Relationships xmlns="http://schemas.openxmlformats.org/package/2006/relationships"><Relationship Id="rId3" Type="http://schemas.openxmlformats.org/officeDocument/2006/relationships/image" Target="../media/image166.bmp"/><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bmp"/><Relationship Id="rId4" Type="http://schemas.openxmlformats.org/officeDocument/2006/relationships/image" Target="../media/image167.bmp"/></Relationships>
</file>

<file path=ppt/slides/_rels/slide112.xml.rels><?xml version="1.0" encoding="UTF-8" standalone="yes"?>
<Relationships xmlns="http://schemas.openxmlformats.org/package/2006/relationships"><Relationship Id="rId3" Type="http://schemas.openxmlformats.org/officeDocument/2006/relationships/image" Target="../media/image170.bmp"/><Relationship Id="rId2" Type="http://schemas.openxmlformats.org/officeDocument/2006/relationships/slide" Target="slide63.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63.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15.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16.xml.rels><?xml version="1.0" encoding="UTF-8" standalone="yes"?>
<Relationships xmlns="http://schemas.openxmlformats.org/package/2006/relationships"><Relationship Id="rId3" Type="http://schemas.openxmlformats.org/officeDocument/2006/relationships/image" Target="../media/image166.bmp"/><Relationship Id="rId7" Type="http://schemas.openxmlformats.org/officeDocument/2006/relationships/image" Target="../media/image178.bmp"/><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77.bmp"/><Relationship Id="rId5" Type="http://schemas.openxmlformats.org/officeDocument/2006/relationships/image" Target="../media/image176.png"/><Relationship Id="rId4" Type="http://schemas.openxmlformats.org/officeDocument/2006/relationships/image" Target="../media/image175.png"/></Relationships>
</file>

<file path=ppt/slides/_rels/slide11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18.xml.rels><?xml version="1.0" encoding="UTF-8" standalone="yes"?>
<Relationships xmlns="http://schemas.openxmlformats.org/package/2006/relationships"><Relationship Id="rId8" Type="http://schemas.openxmlformats.org/officeDocument/2006/relationships/image" Target="../media/image184.bmp"/><Relationship Id="rId3" Type="http://schemas.openxmlformats.org/officeDocument/2006/relationships/image" Target="../media/image179.png"/><Relationship Id="rId7" Type="http://schemas.openxmlformats.org/officeDocument/2006/relationships/image" Target="../media/image183.bmp"/><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82.bmp"/><Relationship Id="rId5" Type="http://schemas.openxmlformats.org/officeDocument/2006/relationships/image" Target="../media/image181.bmp"/><Relationship Id="rId4" Type="http://schemas.openxmlformats.org/officeDocument/2006/relationships/image" Target="../media/image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85.bmp"/><Relationship Id="rId7" Type="http://schemas.openxmlformats.org/officeDocument/2006/relationships/image" Target="../media/image189.bmp"/><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88.bmp"/><Relationship Id="rId5" Type="http://schemas.openxmlformats.org/officeDocument/2006/relationships/image" Target="../media/image187.bmp"/><Relationship Id="rId4" Type="http://schemas.openxmlformats.org/officeDocument/2006/relationships/image" Target="../media/image186.bmp"/></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6.xml"/><Relationship Id="rId7" Type="http://schemas.openxmlformats.org/officeDocument/2006/relationships/image" Target="../media/image20.png"/><Relationship Id="rId2" Type="http://schemas.openxmlformats.org/officeDocument/2006/relationships/slide" Target="slide13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slide" Target="slide2.xml"/><Relationship Id="rId9" Type="http://schemas.openxmlformats.org/officeDocument/2006/relationships/image" Target="../media/image22.png"/></Relationships>
</file>

<file path=ppt/slides/_rels/slide120.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21.xml.rels><?xml version="1.0" encoding="UTF-8" standalone="yes"?>
<Relationships xmlns="http://schemas.openxmlformats.org/package/2006/relationships"><Relationship Id="rId8" Type="http://schemas.openxmlformats.org/officeDocument/2006/relationships/image" Target="../media/image195.gif"/><Relationship Id="rId3" Type="http://schemas.openxmlformats.org/officeDocument/2006/relationships/image" Target="../media/image190.bmp"/><Relationship Id="rId7" Type="http://schemas.openxmlformats.org/officeDocument/2006/relationships/image" Target="../media/image194.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93.bmp"/><Relationship Id="rId5" Type="http://schemas.openxmlformats.org/officeDocument/2006/relationships/image" Target="../media/image192.bmp"/><Relationship Id="rId4" Type="http://schemas.openxmlformats.org/officeDocument/2006/relationships/image" Target="../media/image191.bmp"/></Relationships>
</file>

<file path=ppt/slides/_rels/slide12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 Target="slide63.xml"/><Relationship Id="rId1" Type="http://schemas.openxmlformats.org/officeDocument/2006/relationships/slideLayout" Target="../slideLayouts/slideLayout2.xml"/><Relationship Id="rId5" Type="http://schemas.openxmlformats.org/officeDocument/2006/relationships/image" Target="../media/image198.bmp"/><Relationship Id="rId4" Type="http://schemas.openxmlformats.org/officeDocument/2006/relationships/image" Target="../media/image197.bmp"/></Relationships>
</file>

<file path=ppt/slides/_rels/slide12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24.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202.bmp"/><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25.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2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 Target="slide63.xml"/><Relationship Id="rId1" Type="http://schemas.openxmlformats.org/officeDocument/2006/relationships/slideLayout" Target="../slideLayouts/slideLayout2.xml"/><Relationship Id="rId5" Type="http://schemas.openxmlformats.org/officeDocument/2006/relationships/image" Target="../media/image205.bmp"/><Relationship Id="rId4" Type="http://schemas.openxmlformats.org/officeDocument/2006/relationships/image" Target="../media/image204.bmp"/></Relationships>
</file>

<file path=ppt/slides/_rels/slide127.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128.xml"/><Relationship Id="rId1" Type="http://schemas.openxmlformats.org/officeDocument/2006/relationships/slideLayout" Target="../slideLayouts/slideLayout2.xml"/><Relationship Id="rId4" Type="http://schemas.openxmlformats.org/officeDocument/2006/relationships/slide" Target="slide6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6.bmp"/><Relationship Id="rId2" Type="http://schemas.openxmlformats.org/officeDocument/2006/relationships/slide" Target="slide1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slide" Target="slide127.xml"/><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 Target="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 Target="slide12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133.xml"/><Relationship Id="rId1" Type="http://schemas.openxmlformats.org/officeDocument/2006/relationships/slideLayout" Target="../slideLayouts/slideLayout2.xml"/><Relationship Id="rId4" Type="http://schemas.openxmlformats.org/officeDocument/2006/relationships/slide" Target="slide136.xml"/></Relationships>
</file>

<file path=ppt/slides/_rels/slide13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 Target="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image" Target="../media/image71.jpeg"/><Relationship Id="rId4" Type="http://schemas.openxmlformats.org/officeDocument/2006/relationships/image" Target="../media/image74.png"/></Relationships>
</file>

<file path=ppt/slides/_rels/slide135.xml.rels><?xml version="1.0" encoding="UTF-8" standalone="yes"?>
<Relationships xmlns="http://schemas.openxmlformats.org/package/2006/relationships"><Relationship Id="rId2" Type="http://schemas.openxmlformats.org/officeDocument/2006/relationships/slide" Target="slide13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slide" Target="slide157.xml"/><Relationship Id="rId3" Type="http://schemas.openxmlformats.org/officeDocument/2006/relationships/slide" Target="slide137.xml"/><Relationship Id="rId7" Type="http://schemas.openxmlformats.org/officeDocument/2006/relationships/slide" Target="slide150.xml"/><Relationship Id="rId2" Type="http://schemas.openxmlformats.org/officeDocument/2006/relationships/slide" Target="slide61.xml"/><Relationship Id="rId1" Type="http://schemas.openxmlformats.org/officeDocument/2006/relationships/slideLayout" Target="../slideLayouts/slideLayout2.xml"/><Relationship Id="rId6" Type="http://schemas.openxmlformats.org/officeDocument/2006/relationships/hyperlink" Target="../Content/sy110/CyberDept/sy110/calendar.php-94.html" TargetMode="External"/><Relationship Id="rId5" Type="http://schemas.openxmlformats.org/officeDocument/2006/relationships/slide" Target="slide146.xml"/><Relationship Id="rId4" Type="http://schemas.openxmlformats.org/officeDocument/2006/relationships/slide" Target="slide141.xml"/></Relationships>
</file>

<file path=ppt/slides/_rels/slide1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136.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4.png"/><Relationship Id="rId4" Type="http://schemas.openxmlformats.org/officeDocument/2006/relationships/image" Target="../media/image73.png"/></Relationships>
</file>

<file path=ppt/slides/_rels/slide138.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slide" Target="slide136.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slide" Target="slide136.xml"/><Relationship Id="rId5" Type="http://schemas.openxmlformats.org/officeDocument/2006/relationships/image" Target="../media/image71.jpeg"/><Relationship Id="rId4" Type="http://schemas.openxmlformats.org/officeDocument/2006/relationships/image" Target="../media/image74.png"/></Relationships>
</file>

<file path=ppt/slides/_rels/slide142.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image" Target="../media/image214.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136.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4.png"/><Relationship Id="rId4" Type="http://schemas.openxmlformats.org/officeDocument/2006/relationships/image" Target="../media/image73.png"/></Relationships>
</file>

<file path=ppt/slides/_rels/slide147.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136.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4.png"/><Relationship Id="rId4" Type="http://schemas.openxmlformats.org/officeDocument/2006/relationships/image" Target="../media/image73.png"/></Relationships>
</file>

<file path=ppt/slides/_rels/slide151.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2" Type="http://schemas.openxmlformats.org/officeDocument/2006/relationships/slide" Target="slide136.xml"/><Relationship Id="rId1" Type="http://schemas.openxmlformats.org/officeDocument/2006/relationships/slideLayout" Target="../slideLayouts/slideLayout2.xml"/><Relationship Id="rId6" Type="http://schemas.openxmlformats.org/officeDocument/2006/relationships/image" Target="../media/image219.jpeg"/><Relationship Id="rId5" Type="http://schemas.openxmlformats.org/officeDocument/2006/relationships/image" Target="../media/image218.jpeg"/><Relationship Id="rId4" Type="http://schemas.openxmlformats.org/officeDocument/2006/relationships/image" Target="../media/image217.jpeg"/></Relationships>
</file>

<file path=ppt/slides/_rels/slide15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 Target="slide136.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56.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slide" Target="slide136.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1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136.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4.png"/><Relationship Id="rId4" Type="http://schemas.openxmlformats.org/officeDocument/2006/relationships/image" Target="../media/image73.png"/></Relationships>
</file>

<file path=ppt/slides/_rels/slide158.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50689;&#49345;/%5b2018%20&#53076;&#46300;&#44172;&#51060;&#53944;%20&#54644;&#53433;&#49884;&#50672;%20&#44277;&#47784;&#51204;%5d%20mysql%20exploit.mp4"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50689;&#49345;/%5b2018%20&#53076;&#46300;&#44172;&#51060;&#53944;%20&#54644;&#53433;&#49884;&#50672;%20&#44277;&#47784;&#51204;%5d%20Smarthome%20Hacking%20In%20Real%20World.mp4" TargetMode="External"/><Relationship Id="rId4" Type="http://schemas.openxmlformats.org/officeDocument/2006/relationships/hyperlink" Target="&#50689;&#49345;/%5b2018%20&#53076;&#46300;&#44172;&#51060;&#53944;%20&#54644;&#53433;&#49884;&#50672;%20&#44277;&#47784;&#51204;%5d%20&#51648;&#47280;&#52286;&#44592;%20&#53356;&#47001;.mp4" TargetMode="External"/></Relationships>
</file>

<file path=ppt/slides/_rels/slide163.xml.rels><?xml version="1.0" encoding="UTF-8" standalone="yes"?>
<Relationships xmlns="http://schemas.openxmlformats.org/package/2006/relationships"><Relationship Id="rId8"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3" Type="http://schemas.openxmlformats.org/officeDocument/2006/relationships/hyperlink" Target="https://www.youtube.com/watch?v=IS3UpC121bI" TargetMode="External"/><Relationship Id="rId7" Type="http://schemas.openxmlformats.org/officeDocument/2006/relationships/hyperlink" Target="&#50689;&#49345;/320%20&#49324;&#51060;&#48260;&#53580;&#47084;.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5b&#50549;&#52964;&amp;&#47532;&#54252;&#53944;%5d%20&#36557;%20&#45236;&#48512;&#47581;%202&#45380;&#44036;%20&#50808;&#48512;%20&#51217;&#49549;&#8230;&#48372;&#50504;%20&#8216;&#44396;&#47693;&#8217;.mp4" TargetMode="External"/><Relationship Id="rId11" Type="http://schemas.openxmlformats.org/officeDocument/2006/relationships/hyperlink" Target="&#50689;&#49345;/Imitation%20Game%20-%20&#50640;&#45768;&#44536;&#47560;%20&#54644;&#46021;%20&#51109;&#47732;.mp4" TargetMode="External"/><Relationship Id="rId5" Type="http://schemas.openxmlformats.org/officeDocument/2006/relationships/hyperlink" Target="&#50689;&#49345;/&#51453;&#44592;&#51204;&#50640;%20&#50508;&#50500;&#50556;%20&#54624;%20&#50669;&#49324;,%20&#48120;&#46300;&#50920;&#51060;%20&#54644;&#51204;.mp4" TargetMode="External"/><Relationship Id="rId10" Type="http://schemas.openxmlformats.org/officeDocument/2006/relationships/hyperlink" Target="&#50689;&#49345;/%5b&#51088;&#47561;&#45684;&#49828;%5d%20&#51064;&#53552;&#45367;%20&#51096;%20&#50504;%20&#46104;&#45716;%20&#21271;,%20&#50612;&#46523;&#44172;%20&#49464;&#44228;%20&#44275;&#44275;%20&#54644;&#53433;&#54624;&#44620;%20_%20YTN.mp4" TargetMode="External"/><Relationship Id="rId4" Type="http://schemas.openxmlformats.org/officeDocument/2006/relationships/hyperlink" Target="&#50689;&#49345;/&#54644;&#53433;%20vs%20&#54644;&#53433;%20(Hacker%20Vs%20Hacker)%20%5b&#45224;&#44284;&#48513;17%5d.mp4" TargetMode="External"/><Relationship Id="rId9" Type="http://schemas.openxmlformats.org/officeDocument/2006/relationships/hyperlink" Target="&#50689;&#49345;/&#48513;&#54620;%20&#53076;&#47196;&#45208;%20&#51228;&#51312;&#49324;%20&#44277;&#44201;.mp4" TargetMode="External"/></Relationships>
</file>

<file path=ppt/slides/_rels/slide164.xml.rels><?xml version="1.0" encoding="UTF-8" standalone="yes"?>
<Relationships xmlns="http://schemas.openxmlformats.org/package/2006/relationships"><Relationship Id="rId2" Type="http://schemas.openxmlformats.org/officeDocument/2006/relationships/slide" Target="slide12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slide" Target="slide10.xml"/><Relationship Id="rId4" Type="http://schemas.openxmlformats.org/officeDocument/2006/relationships/image" Target="../media/image41.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61.xml"/><Relationship Id="rId3" Type="http://schemas.openxmlformats.org/officeDocument/2006/relationships/slide" Target="slide7.xml"/><Relationship Id="rId7" Type="http://schemas.openxmlformats.org/officeDocument/2006/relationships/slide" Target="slide6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slide" Target="slide21.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41.xml"/></Relationships>
</file>

<file path=ppt/slides/_rels/slide2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slide" Target="slide40.xml"/><Relationship Id="rId3" Type="http://schemas.openxmlformats.org/officeDocument/2006/relationships/slide" Target="slide30.xml"/><Relationship Id="rId7" Type="http://schemas.openxmlformats.org/officeDocument/2006/relationships/slide" Target="slide34.xml"/><Relationship Id="rId12" Type="http://schemas.openxmlformats.org/officeDocument/2006/relationships/slide" Target="slide39.xml"/><Relationship Id="rId2" Type="http://schemas.openxmlformats.org/officeDocument/2006/relationships/slide" Target="slide29.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38.xml"/><Relationship Id="rId5" Type="http://schemas.openxmlformats.org/officeDocument/2006/relationships/slide" Target="slide32.xml"/><Relationship Id="rId10" Type="http://schemas.openxmlformats.org/officeDocument/2006/relationships/slide" Target="slide37.xml"/><Relationship Id="rId4" Type="http://schemas.openxmlformats.org/officeDocument/2006/relationships/slide" Target="slide31.xml"/><Relationship Id="rId9" Type="http://schemas.openxmlformats.org/officeDocument/2006/relationships/slide" Target="slide36.xml"/><Relationship Id="rId14" Type="http://schemas.openxmlformats.org/officeDocument/2006/relationships/slide" Target="slide22.xml"/></Relationships>
</file>

<file path=ppt/slides/_rels/slide29.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2.xm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45.xml"/><Relationship Id="rId7" Type="http://schemas.openxmlformats.org/officeDocument/2006/relationships/slide" Target="slide22.xml"/><Relationship Id="rId2" Type="http://schemas.openxmlformats.org/officeDocument/2006/relationships/slide" Target="slide42.xml"/><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49.xml"/><Relationship Id="rId4" Type="http://schemas.openxmlformats.org/officeDocument/2006/relationships/slide" Target="slide46.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slide" Target="slide2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 Target="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22.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55.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 Target="slide2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2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9.xml"/><Relationship Id="rId4" Type="http://schemas.openxmlformats.org/officeDocument/2006/relationships/slide" Target="slide8.xml"/></Relationships>
</file>

<file path=ppt/slides/_rels/slide60.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62.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2.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slide" Target="slide61.xml"/><Relationship Id="rId1" Type="http://schemas.openxmlformats.org/officeDocument/2006/relationships/slideLayout" Target="../slideLayouts/slideLayout2.xml"/><Relationship Id="rId5" Type="http://schemas.openxmlformats.org/officeDocument/2006/relationships/slide" Target="slide132.xml"/><Relationship Id="rId4" Type="http://schemas.openxmlformats.org/officeDocument/2006/relationships/slide" Target="slide127.xml"/></Relationships>
</file>

<file path=ppt/slides/_rels/slide63.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slide" Target="slide100.xml"/><Relationship Id="rId3" Type="http://schemas.openxmlformats.org/officeDocument/2006/relationships/slide" Target="slide65.xml"/><Relationship Id="rId7" Type="http://schemas.openxmlformats.org/officeDocument/2006/relationships/slide" Target="slide74.xml"/><Relationship Id="rId12" Type="http://schemas.openxmlformats.org/officeDocument/2006/relationships/slide" Target="slide94.xml"/><Relationship Id="rId17" Type="http://schemas.openxmlformats.org/officeDocument/2006/relationships/slide" Target="slide62.xml"/><Relationship Id="rId2" Type="http://schemas.openxmlformats.org/officeDocument/2006/relationships/slide" Target="slide64.xml"/><Relationship Id="rId16" Type="http://schemas.openxmlformats.org/officeDocument/2006/relationships/slide" Target="slide123.xml"/><Relationship Id="rId1" Type="http://schemas.openxmlformats.org/officeDocument/2006/relationships/slideLayout" Target="../slideLayouts/slideLayout2.xml"/><Relationship Id="rId6" Type="http://schemas.openxmlformats.org/officeDocument/2006/relationships/slide" Target="slide72.xml"/><Relationship Id="rId11" Type="http://schemas.openxmlformats.org/officeDocument/2006/relationships/slide" Target="slide87.xml"/><Relationship Id="rId5" Type="http://schemas.openxmlformats.org/officeDocument/2006/relationships/slide" Target="slide69.xml"/><Relationship Id="rId15" Type="http://schemas.openxmlformats.org/officeDocument/2006/relationships/slide" Target="slide117.xml"/><Relationship Id="rId10" Type="http://schemas.openxmlformats.org/officeDocument/2006/relationships/slide" Target="slide80.xml"/><Relationship Id="rId4" Type="http://schemas.openxmlformats.org/officeDocument/2006/relationships/slide" Target="slide67.xml"/><Relationship Id="rId9" Type="http://schemas.openxmlformats.org/officeDocument/2006/relationships/slide" Target="slide78.xml"/><Relationship Id="rId14" Type="http://schemas.openxmlformats.org/officeDocument/2006/relationships/slide" Target="slide110.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 Target="slide6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63.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 Target="slide63.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103.png"/><Relationship Id="rId4" Type="http://schemas.openxmlformats.org/officeDocument/2006/relationships/image" Target="../media/image102.gif"/></Relationships>
</file>

<file path=ppt/slides/_rels/slide84.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gif"/><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09.bmp"/><Relationship Id="rId5" Type="http://schemas.openxmlformats.org/officeDocument/2006/relationships/image" Target="../media/image108.gif"/><Relationship Id="rId4" Type="http://schemas.openxmlformats.org/officeDocument/2006/relationships/image" Target="../media/image107.png"/></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3" Type="http://schemas.openxmlformats.org/officeDocument/2006/relationships/image" Target="../media/image116.bmp"/><Relationship Id="rId7" Type="http://schemas.openxmlformats.org/officeDocument/2006/relationships/image" Target="../media/image120.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bmp"/></Relationships>
</file>

<file path=ppt/slides/_rels/slide9.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 Target="slide63.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1.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8" Type="http://schemas.openxmlformats.org/officeDocument/2006/relationships/image" Target="../media/image128.bmp"/><Relationship Id="rId3" Type="http://schemas.openxmlformats.org/officeDocument/2006/relationships/image" Target="../media/image123.bmp"/><Relationship Id="rId7" Type="http://schemas.openxmlformats.org/officeDocument/2006/relationships/image" Target="../media/image127.gif"/><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gif"/><Relationship Id="rId4" Type="http://schemas.openxmlformats.org/officeDocument/2006/relationships/image" Target="../media/image124.bmp"/></Relationships>
</file>

<file path=ppt/slides/_rels/slide93.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slide" Target="slide6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3" Type="http://schemas.openxmlformats.org/officeDocument/2006/relationships/image" Target="../media/image135.bmp"/><Relationship Id="rId2"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38.bmp"/><Relationship Id="rId5" Type="http://schemas.openxmlformats.org/officeDocument/2006/relationships/image" Target="../media/image137.png"/><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 Target="slide63.xml"/><Relationship Id="rId1" Type="http://schemas.openxmlformats.org/officeDocument/2006/relationships/slideLayout" Target="../slideLayouts/slideLayout2.xml"/><Relationship Id="rId4" Type="http://schemas.openxmlformats.org/officeDocument/2006/relationships/image" Target="../media/image140.bmp"/></Relationships>
</file>

<file path=ppt/slides/_rels/slide98.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63.xml"/><Relationship Id="rId1" Type="http://schemas.openxmlformats.org/officeDocument/2006/relationships/slideLayout" Target="../slideLayouts/slideLayout2.xml"/><Relationship Id="rId5" Type="http://schemas.openxmlformats.org/officeDocument/2006/relationships/image" Target="../media/image143.gif"/><Relationship Id="rId4"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934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749232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hlinkClick r:id="rId6" action="ppaction://hlinkfile"/>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spTree>
    <p:extLst>
      <p:ext uri="{BB962C8B-B14F-4D97-AF65-F5344CB8AC3E}">
        <p14:creationId xmlns:p14="http://schemas.microsoft.com/office/powerpoint/2010/main" val="25817990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267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039948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spTree>
    <p:extLst>
      <p:ext uri="{BB962C8B-B14F-4D97-AF65-F5344CB8AC3E}">
        <p14:creationId xmlns:p14="http://schemas.microsoft.com/office/powerpoint/2010/main" val="14798289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894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812327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005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30338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spTree>
    <p:extLst>
      <p:ext uri="{BB962C8B-B14F-4D97-AF65-F5344CB8AC3E}">
        <p14:creationId xmlns:p14="http://schemas.microsoft.com/office/powerpoint/2010/main" val="25946173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500837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294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spTree>
    <p:extLst>
      <p:ext uri="{BB962C8B-B14F-4D97-AF65-F5344CB8AC3E}">
        <p14:creationId xmlns:p14="http://schemas.microsoft.com/office/powerpoint/2010/main" val="37164512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9518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312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25722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11890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9740377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2755841180"/>
              </p:ext>
            </p:extLst>
          </p:nvPr>
        </p:nvGraphicFramePr>
        <p:xfrm>
          <a:off x="2433099" y="2117820"/>
          <a:ext cx="8213698" cy="1325564"/>
        </p:xfrm>
        <a:graphic>
          <a:graphicData uri="http://schemas.openxmlformats.org/drawingml/2006/table">
            <a:tbl>
              <a:tblPr/>
              <a:tblGrid>
                <a:gridCol w="3681454">
                  <a:extLst>
                    <a:ext uri="{9D8B030D-6E8A-4147-A177-3AD203B41FA5}">
                      <a16:colId xmlns:a16="http://schemas.microsoft.com/office/drawing/2014/main" val="2798934004"/>
                    </a:ext>
                  </a:extLst>
                </a:gridCol>
                <a:gridCol w="4532244">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file"/>
                        </a:rPr>
                        <a:t>https://www</a:t>
                      </a:r>
                      <a:r>
                        <a:rPr lang="en-US" sz="1000" kern="0" spc="0">
                          <a:solidFill>
                            <a:srgbClr val="000000"/>
                          </a:solidFill>
                          <a:effectLst/>
                          <a:latin typeface="함초롬바탕" panose="02030604000101010101" pitchFamily="18" charset="-127"/>
                          <a:hlinkClick r:id="rId3" action="ppaction://hlinkfile"/>
                        </a:rPr>
                        <a:t>.youtube.</a:t>
                      </a:r>
                      <a:r>
                        <a:rPr lang="en-US" sz="1000" kern="0" spc="0" dirty="0">
                          <a:solidFill>
                            <a:srgbClr val="000000"/>
                          </a:solidFill>
                          <a:effectLst/>
                          <a:latin typeface="함초롬바탕" panose="02030604000101010101" pitchFamily="18" charset="-127"/>
                          <a:hlinkClick r:id="rId3" action="ppaction://hlinkfile"/>
                        </a:rPr>
                        <a:t>com/watch?v</a:t>
                      </a:r>
                      <a:r>
                        <a:rPr lang="en-US" sz="1000" kern="0" spc="0">
                          <a:solidFill>
                            <a:srgbClr val="000000"/>
                          </a:solidFill>
                          <a:effectLst/>
                          <a:latin typeface="함초롬바탕" panose="02030604000101010101" pitchFamily="18" charset="-127"/>
                          <a:hlinkClick r:id="rId3" action="ppaction://hlinkfile"/>
                        </a:rPr>
                        <a:t>=fDXQYezdcIQ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a:t>pc</a:t>
                      </a:r>
                      <a:r>
                        <a:rPr lang="ko-KR" altLang="en-US" sz="1000"/>
                        <a:t> </a:t>
                      </a:r>
                      <a:r>
                        <a:rPr lang="en-US" altLang="ko-KR" sz="1000"/>
                        <a:t>exploit</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a:t>
                      </a:r>
                      <a:r>
                        <a:rPr lang="en-US" sz="1000" kern="0" spc="0">
                          <a:solidFill>
                            <a:srgbClr val="000000"/>
                          </a:solidFill>
                          <a:effectLst/>
                          <a:latin typeface="함초롬바탕" panose="02030604000101010101" pitchFamily="18" charset="-127"/>
                          <a:hlinkClick r:id="rId4" action="ppaction://hlinkfile"/>
                        </a:rPr>
                        <a:t>.youtube.</a:t>
                      </a:r>
                      <a:r>
                        <a:rPr lang="en-US" sz="1000" kern="0" spc="0" dirty="0">
                          <a:solidFill>
                            <a:srgbClr val="000000"/>
                          </a:solidFill>
                          <a:effectLst/>
                          <a:latin typeface="함초롬바탕" panose="02030604000101010101" pitchFamily="18" charset="-127"/>
                          <a:hlinkClick r:id="rId4" action="ppaction://hlinkfile"/>
                        </a:rPr>
                        <a:t>com/watch?v</a:t>
                      </a:r>
                      <a:r>
                        <a:rPr lang="en-US" sz="1000" kern="0" spc="0">
                          <a:solidFill>
                            <a:srgbClr val="000000"/>
                          </a:solidFill>
                          <a:effectLst/>
                          <a:latin typeface="함초롬바탕" panose="02030604000101010101" pitchFamily="18" charset="-127"/>
                          <a:hlinkClick r:id="rId4" action="ppaction://hlinkfile"/>
                        </a:rPr>
                        <a:t>=MA6ugSrB8eY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a:t>
                      </a:r>
                      <a:r>
                        <a:rPr lang="en-US" sz="1000" kern="0" spc="0">
                          <a:solidFill>
                            <a:srgbClr val="000000"/>
                          </a:solidFill>
                          <a:effectLst/>
                          <a:latin typeface="함초롬바탕" panose="02030604000101010101" pitchFamily="18" charset="-127"/>
                          <a:hlinkClick r:id="rId5" action="ppaction://hlinkfile"/>
                        </a:rPr>
                        <a:t>.youtube.</a:t>
                      </a:r>
                      <a:r>
                        <a:rPr lang="en-US" sz="1000" kern="0" spc="0" dirty="0">
                          <a:solidFill>
                            <a:srgbClr val="000000"/>
                          </a:solidFill>
                          <a:effectLst/>
                          <a:latin typeface="함초롬바탕" panose="02030604000101010101" pitchFamily="18" charset="-127"/>
                          <a:hlinkClick r:id="rId5" action="ppaction://hlinkfile"/>
                        </a:rPr>
                        <a:t>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65058">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3514888310"/>
              </p:ext>
            </p:extLst>
          </p:nvPr>
        </p:nvGraphicFramePr>
        <p:xfrm>
          <a:off x="2067339" y="2014453"/>
          <a:ext cx="8213698" cy="3275070"/>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gridCol w="747423">
                  <a:extLst>
                    <a:ext uri="{9D8B030D-6E8A-4147-A177-3AD203B41FA5}">
                      <a16:colId xmlns:a16="http://schemas.microsoft.com/office/drawing/2014/main" val="3549310020"/>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a:t>
                      </a:r>
                      <a:r>
                        <a:rPr lang="en-US" sz="1000" kern="0" spc="0">
                          <a:solidFill>
                            <a:srgbClr val="000000"/>
                          </a:solidFill>
                          <a:effectLst/>
                          <a:latin typeface="함초롬바탕" panose="02030604000101010101" pitchFamily="18" charset="-127"/>
                          <a:hlinkClick r:id="rId3"/>
                        </a:rPr>
                        <a:t>.youtube.</a:t>
                      </a:r>
                      <a:r>
                        <a:rPr lang="en-US" sz="1000" kern="0" spc="0" dirty="0">
                          <a:solidFill>
                            <a:srgbClr val="000000"/>
                          </a:solidFill>
                          <a:effectLst/>
                          <a:latin typeface="함초롬바탕" panose="02030604000101010101" pitchFamily="18" charset="-127"/>
                          <a:hlinkClick r:id="rId3"/>
                        </a:rPr>
                        <a:t>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지식</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a:t>
                      </a:r>
                      <a:r>
                        <a:rPr lang="en-US" sz="1000" kern="0" spc="0">
                          <a:solidFill>
                            <a:srgbClr val="000000"/>
                          </a:solidFill>
                          <a:effectLst/>
                          <a:latin typeface="함초롬바탕" panose="02030604000101010101" pitchFamily="18" charset="-127"/>
                          <a:hlinkClick r:id="rId4" action="ppaction://hlinkfile"/>
                        </a:rPr>
                        <a:t>.youtube.</a:t>
                      </a:r>
                      <a:r>
                        <a:rPr lang="en-US" sz="1000" kern="0" spc="0" dirty="0">
                          <a:solidFill>
                            <a:srgbClr val="000000"/>
                          </a:solidFill>
                          <a:effectLst/>
                          <a:latin typeface="함초롬바탕" panose="02030604000101010101" pitchFamily="18" charset="-127"/>
                          <a:hlinkClick r:id="rId4" action="ppaction://hlinkfile"/>
                        </a:rPr>
                        <a:t>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유머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a:t>
                      </a:r>
                      <a:r>
                        <a:rPr lang="en-US" sz="1000" kern="0" spc="0">
                          <a:solidFill>
                            <a:srgbClr val="000000"/>
                          </a:solidFill>
                          <a:effectLst/>
                          <a:latin typeface="함초롬바탕" panose="02030604000101010101" pitchFamily="18" charset="-127"/>
                          <a:hlinkClick r:id="rId5" action="ppaction://hlinkfile"/>
                        </a:rPr>
                        <a:t>.youtube.</a:t>
                      </a:r>
                      <a:r>
                        <a:rPr lang="en-US" sz="1000" kern="0" spc="0" dirty="0">
                          <a:solidFill>
                            <a:srgbClr val="000000"/>
                          </a:solidFill>
                          <a:effectLst/>
                          <a:latin typeface="함초롬바탕" panose="02030604000101010101" pitchFamily="18" charset="-127"/>
                          <a:hlinkClick r:id="rId5" action="ppaction://hlinkfile"/>
                        </a:rPr>
                        <a:t>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전쟁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a:t>
                      </a:r>
                      <a:r>
                        <a:rPr lang="en-US" sz="1000" kern="0" spc="0">
                          <a:solidFill>
                            <a:srgbClr val="000000"/>
                          </a:solidFill>
                          <a:effectLst/>
                          <a:latin typeface="함초롬바탕" panose="02030604000101010101" pitchFamily="18" charset="-127"/>
                          <a:hlinkClick r:id="rId6" action="ppaction://hlinkfile"/>
                        </a:rPr>
                        <a:t>.youtube.</a:t>
                      </a:r>
                      <a:r>
                        <a:rPr lang="en-US" sz="1000" kern="0" spc="0" dirty="0">
                          <a:solidFill>
                            <a:srgbClr val="000000"/>
                          </a:solidFill>
                          <a:effectLst/>
                          <a:latin typeface="함초롬바탕" panose="02030604000101010101" pitchFamily="18" charset="-127"/>
                          <a:hlinkClick r:id="rId6" action="ppaction://hlinkfile"/>
                        </a:rPr>
                        <a:t>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a:t>
                      </a:r>
                      <a:r>
                        <a:rPr lang="en-US" sz="1000" kern="0" spc="0">
                          <a:solidFill>
                            <a:srgbClr val="000000"/>
                          </a:solidFill>
                          <a:effectLst/>
                          <a:latin typeface="함초롬바탕" panose="02030604000101010101" pitchFamily="18" charset="-127"/>
                          <a:hlinkClick r:id="rId7" action="ppaction://hlinkfile"/>
                        </a:rPr>
                        <a:t>.youtube.</a:t>
                      </a:r>
                      <a:r>
                        <a:rPr lang="en-US" sz="1000" kern="0" spc="0" dirty="0">
                          <a:solidFill>
                            <a:srgbClr val="000000"/>
                          </a:solidFill>
                          <a:effectLst/>
                          <a:latin typeface="함초롬바탕" panose="02030604000101010101" pitchFamily="18" charset="-127"/>
                          <a:hlinkClick r:id="rId7" action="ppaction://hlinkfile"/>
                        </a:rPr>
                        <a:t>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file"/>
                        </a:rPr>
                        <a:t>https://www</a:t>
                      </a:r>
                      <a:r>
                        <a:rPr lang="en-US" sz="1000" kern="0" spc="0">
                          <a:solidFill>
                            <a:srgbClr val="000000"/>
                          </a:solidFill>
                          <a:effectLst/>
                          <a:latin typeface="함초롬바탕" panose="02030604000101010101" pitchFamily="18" charset="-127"/>
                          <a:hlinkClick r:id="rId8" action="ppaction://hlinkfile"/>
                        </a:rPr>
                        <a:t>.youtube.</a:t>
                      </a:r>
                      <a:r>
                        <a:rPr lang="en-US" sz="1000" kern="0" spc="0" dirty="0">
                          <a:solidFill>
                            <a:srgbClr val="000000"/>
                          </a:solidFill>
                          <a:effectLst/>
                          <a:latin typeface="함초롬바탕" panose="02030604000101010101" pitchFamily="18" charset="-127"/>
                          <a:hlinkClick r:id="rId8" action="ppaction://hlinkfile"/>
                        </a:rPr>
                        <a:t>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a:t>
                      </a:r>
                      <a:r>
                        <a:rPr lang="en-US" sz="1000" kern="0" spc="0">
                          <a:solidFill>
                            <a:srgbClr val="000000"/>
                          </a:solidFill>
                          <a:effectLst/>
                          <a:latin typeface="함초롬바탕" panose="02030604000101010101" pitchFamily="18" charset="-127"/>
                          <a:hlinkClick r:id="rId9" action="ppaction://hlinkfile"/>
                        </a:rPr>
                        <a:t>.youtube.</a:t>
                      </a:r>
                      <a:r>
                        <a:rPr lang="en-US" sz="1000" kern="0" spc="0" dirty="0">
                          <a:solidFill>
                            <a:srgbClr val="000000"/>
                          </a:solidFill>
                          <a:effectLst/>
                          <a:latin typeface="함초롬바탕" panose="02030604000101010101" pitchFamily="18" charset="-127"/>
                          <a:hlinkClick r:id="rId9" action="ppaction://hlinkfile"/>
                        </a:rPr>
                        <a:t>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a:t>
                      </a:r>
                      <a:r>
                        <a:rPr lang="en-US" sz="1000" kern="0" spc="0">
                          <a:solidFill>
                            <a:srgbClr val="000000"/>
                          </a:solidFill>
                          <a:effectLst/>
                          <a:latin typeface="함초롬바탕" panose="02030604000101010101" pitchFamily="18" charset="-127"/>
                          <a:hlinkClick r:id="rId10" action="ppaction://hlinkfile"/>
                        </a:rPr>
                        <a:t>.youtube.</a:t>
                      </a:r>
                      <a:r>
                        <a:rPr lang="en-US" sz="1000" kern="0" spc="0" dirty="0">
                          <a:solidFill>
                            <a:srgbClr val="000000"/>
                          </a:solidFill>
                          <a:effectLst/>
                          <a:latin typeface="함초롬바탕" panose="02030604000101010101" pitchFamily="18" charset="-127"/>
                          <a:hlinkClick r:id="rId10" action="ppaction://hlinkfile"/>
                        </a:rPr>
                        <a:t>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file"/>
                        </a:rPr>
                        <a:t>https://www</a:t>
                      </a:r>
                      <a:r>
                        <a:rPr lang="en-US" sz="1000" kern="0" spc="0">
                          <a:solidFill>
                            <a:srgbClr val="000000"/>
                          </a:solidFill>
                          <a:effectLst/>
                          <a:latin typeface="함초롬바탕" panose="02030604000101010101" pitchFamily="18" charset="-127"/>
                          <a:hlinkClick r:id="rId11" action="ppaction://hlinkfile"/>
                        </a:rPr>
                        <a:t>.youtube.</a:t>
                      </a:r>
                      <a:r>
                        <a:rPr lang="en-US" sz="1000" kern="0" spc="0" dirty="0">
                          <a:solidFill>
                            <a:srgbClr val="000000"/>
                          </a:solidFill>
                          <a:effectLst/>
                          <a:latin typeface="함초롬바탕" panose="02030604000101010101" pitchFamily="18" charset="-127"/>
                          <a:hlinkClick r:id="rId11" action="ppaction://hlinkfile"/>
                        </a:rPr>
                        <a:t>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유머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7871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6640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spTree>
    <p:extLst>
      <p:ext uri="{BB962C8B-B14F-4D97-AF65-F5344CB8AC3E}">
        <p14:creationId xmlns:p14="http://schemas.microsoft.com/office/powerpoint/2010/main" val="4160555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08985740"/>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5378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spTree>
    <p:extLst>
      <p:ext uri="{BB962C8B-B14F-4D97-AF65-F5344CB8AC3E}">
        <p14:creationId xmlns:p14="http://schemas.microsoft.com/office/powerpoint/2010/main" val="1330682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109895854"/>
              </p:ext>
            </p:extLst>
          </p:nvPr>
        </p:nvGraphicFramePr>
        <p:xfrm>
          <a:off x="1329855" y="1690688"/>
          <a:ext cx="9532293" cy="4676523"/>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spTree>
    <p:extLst>
      <p:ext uri="{BB962C8B-B14F-4D97-AF65-F5344CB8AC3E}">
        <p14:creationId xmlns:p14="http://schemas.microsoft.com/office/powerpoint/2010/main" val="105209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7782743"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464688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1511023"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2458383"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1415400"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2598342"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3273183"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2230200"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3413142"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3774146"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2738301"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3914105"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070777"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027794"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210736"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045865"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002882"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185824"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Tree>
    <p:extLst>
      <p:ext uri="{BB962C8B-B14F-4D97-AF65-F5344CB8AC3E}">
        <p14:creationId xmlns:p14="http://schemas.microsoft.com/office/powerpoint/2010/main" val="4012923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1043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616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Tree>
    <p:extLst>
      <p:ext uri="{BB962C8B-B14F-4D97-AF65-F5344CB8AC3E}">
        <p14:creationId xmlns:p14="http://schemas.microsoft.com/office/powerpoint/2010/main" val="2368635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6130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885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spTree>
    <p:extLst>
      <p:ext uri="{BB962C8B-B14F-4D97-AF65-F5344CB8AC3E}">
        <p14:creationId xmlns:p14="http://schemas.microsoft.com/office/powerpoint/2010/main" val="3995212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49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spTree>
    <p:extLst>
      <p:ext uri="{BB962C8B-B14F-4D97-AF65-F5344CB8AC3E}">
        <p14:creationId xmlns:p14="http://schemas.microsoft.com/office/powerpoint/2010/main" val="3438046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Tree>
    <p:extLst>
      <p:ext uri="{BB962C8B-B14F-4D97-AF65-F5344CB8AC3E}">
        <p14:creationId xmlns:p14="http://schemas.microsoft.com/office/powerpoint/2010/main" val="475257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4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21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Tree>
    <p:extLst>
      <p:ext uri="{BB962C8B-B14F-4D97-AF65-F5344CB8AC3E}">
        <p14:creationId xmlns:p14="http://schemas.microsoft.com/office/powerpoint/2010/main" val="3984109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807688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spTree>
    <p:extLst>
      <p:ext uri="{BB962C8B-B14F-4D97-AF65-F5344CB8AC3E}">
        <p14:creationId xmlns:p14="http://schemas.microsoft.com/office/powerpoint/2010/main" val="1245827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69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spTree>
    <p:extLst>
      <p:ext uri="{BB962C8B-B14F-4D97-AF65-F5344CB8AC3E}">
        <p14:creationId xmlns:p14="http://schemas.microsoft.com/office/powerpoint/2010/main" val="4076013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spTree>
    <p:extLst>
      <p:ext uri="{BB962C8B-B14F-4D97-AF65-F5344CB8AC3E}">
        <p14:creationId xmlns:p14="http://schemas.microsoft.com/office/powerpoint/2010/main" val="799330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spTree>
    <p:extLst>
      <p:ext uri="{BB962C8B-B14F-4D97-AF65-F5344CB8AC3E}">
        <p14:creationId xmlns:p14="http://schemas.microsoft.com/office/powerpoint/2010/main" val="2519613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spTree>
    <p:extLst>
      <p:ext uri="{BB962C8B-B14F-4D97-AF65-F5344CB8AC3E}">
        <p14:creationId xmlns:p14="http://schemas.microsoft.com/office/powerpoint/2010/main" val="3863518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7984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백도어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871866597"/>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r>
                        <a:rPr lang="en-US" altLang="ko-KR" sz="1000"/>
                        <a:t>, 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3276629171"/>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2953544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1354104123"/>
              </p:ext>
            </p:extLst>
          </p:nvPr>
        </p:nvGraphicFramePr>
        <p:xfrm>
          <a:off x="1356049" y="2481942"/>
          <a:ext cx="9479902" cy="2860937"/>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70761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2206188386"/>
                  </a:ext>
                </a:extLst>
              </a:tr>
              <a:tr h="709629">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709629">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709629">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51105"/>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7302</TotalTime>
  <Words>15181</Words>
  <Application>Microsoft Office PowerPoint</Application>
  <PresentationFormat>와이드스크린</PresentationFormat>
  <Paragraphs>3682</Paragraphs>
  <Slides>166</Slides>
  <Notes>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166</vt:i4>
      </vt:variant>
    </vt:vector>
  </HeadingPairs>
  <TitlesOfParts>
    <vt:vector size="177" baseType="lpstr">
      <vt:lpstr>AppleSDGothicNeo</vt:lpstr>
      <vt:lpstr>Nanum Gothic</vt:lpstr>
      <vt:lpstr>Noto Sans</vt:lpstr>
      <vt:lpstr>Noto Sans KR</vt:lpstr>
      <vt:lpstr>맑은 고딕</vt:lpstr>
      <vt:lpstr>맑은 고딕 Semilight</vt:lpstr>
      <vt:lpstr>함초롬바탕</vt:lpstr>
      <vt:lpstr>Arial</vt:lpstr>
      <vt:lpstr>Source Sans Pro</vt:lpstr>
      <vt:lpstr>Wingdings</vt:lpstr>
      <vt:lpstr>Office 테마</vt:lpstr>
      <vt:lpstr>사이버전실습</vt:lpstr>
      <vt:lpstr>/  목  차</vt:lpstr>
      <vt:lpstr>/Intro  교수소개</vt:lpstr>
      <vt:lpstr>/Intro  PPT 구성</vt:lpstr>
      <vt:lpstr>/Intro  비대면 수업</vt:lpstr>
      <vt:lpstr>/Plan  강의안</vt:lpstr>
      <vt:lpstr>/Plan/Inforsec  강의안 - 정보보호</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282</cp:revision>
  <dcterms:created xsi:type="dcterms:W3CDTF">2021-02-08T02:39:04Z</dcterms:created>
  <dcterms:modified xsi:type="dcterms:W3CDTF">2021-03-02T08:39:43Z</dcterms:modified>
</cp:coreProperties>
</file>